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93" r:id="rId3"/>
    <p:sldId id="291" r:id="rId4"/>
    <p:sldId id="294" r:id="rId5"/>
    <p:sldId id="286" r:id="rId6"/>
    <p:sldId id="29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7" d="100"/>
          <a:sy n="67" d="100"/>
        </p:scale>
        <p:origin x="78" y="21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A79CC4-1C4B-4DF5-B9DE-69E73D0E0214}"/>
              </a:ext>
            </a:extLst>
          </p:cNvPr>
          <p:cNvSpPr txBox="1"/>
          <p:nvPr/>
        </p:nvSpPr>
        <p:spPr>
          <a:xfrm>
            <a:off x="878782" y="1214571"/>
            <a:ext cx="8154382" cy="144674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solidFill>
                  <a:srgbClr val="FFFF00"/>
                </a:solidFill>
                <a:effectLst/>
              </a:rPr>
              <a:t>トイレットペーパーの</a:t>
            </a:r>
            <a:endParaRPr lang="ja-JP" altLang="en-US" sz="13300" dirty="0"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35A1C63-671A-4C24-B4D0-DB78EC3AD75F}"/>
              </a:ext>
            </a:extLst>
          </p:cNvPr>
          <p:cNvSpPr txBox="1"/>
          <p:nvPr/>
        </p:nvSpPr>
        <p:spPr>
          <a:xfrm>
            <a:off x="878782" y="3090867"/>
            <a:ext cx="8154382" cy="255330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effectLst/>
              </a:rPr>
              <a:t>持ち去り禁止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13E23B8-8A70-43E4-BF19-0015D967DE22}"/>
              </a:ext>
            </a:extLst>
          </p:cNvPr>
          <p:cNvSpPr txBox="1"/>
          <p:nvPr/>
        </p:nvSpPr>
        <p:spPr>
          <a:xfrm>
            <a:off x="878782" y="1214571"/>
            <a:ext cx="8154382" cy="144674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トイレットペーパーの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42AB98F-35DB-496A-B4FB-441AD0E34030}"/>
              </a:ext>
            </a:extLst>
          </p:cNvPr>
          <p:cNvSpPr txBox="1"/>
          <p:nvPr/>
        </p:nvSpPr>
        <p:spPr>
          <a:xfrm>
            <a:off x="878782" y="3090867"/>
            <a:ext cx="8154382" cy="255330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持ち去り禁止</a:t>
            </a:r>
          </a:p>
        </p:txBody>
      </p:sp>
    </p:spTree>
    <p:extLst>
      <p:ext uri="{BB962C8B-B14F-4D97-AF65-F5344CB8AC3E}">
        <p14:creationId xmlns:p14="http://schemas.microsoft.com/office/powerpoint/2010/main" val="1119271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1">
            <a:extLst>
              <a:ext uri="{FF2B5EF4-FFF2-40B4-BE49-F238E27FC236}">
                <a16:creationId xmlns:a16="http://schemas.microsoft.com/office/drawing/2014/main" id="{4CDF6406-9418-4229-BFC3-B99116DFF2FE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BA9C032-F5E6-479B-B7CF-7BC1AA88DEA7}"/>
              </a:ext>
            </a:extLst>
          </p:cNvPr>
          <p:cNvSpPr txBox="1"/>
          <p:nvPr/>
        </p:nvSpPr>
        <p:spPr>
          <a:xfrm>
            <a:off x="878782" y="3828839"/>
            <a:ext cx="8154382" cy="233822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トイレットペーパーの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持ち去り禁止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EA7515D5-B0DA-4899-9206-5E4144A027BD}"/>
              </a:ext>
            </a:extLst>
          </p:cNvPr>
          <p:cNvGrpSpPr/>
          <p:nvPr/>
        </p:nvGrpSpPr>
        <p:grpSpPr>
          <a:xfrm>
            <a:off x="3477147" y="612066"/>
            <a:ext cx="2909318" cy="2909314"/>
            <a:chOff x="182470" y="503675"/>
            <a:chExt cx="2817547" cy="2817544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8BC43C6E-3CF6-43B9-ABF2-295665808A42}"/>
                </a:ext>
              </a:extLst>
            </p:cNvPr>
            <p:cNvGrpSpPr/>
            <p:nvPr/>
          </p:nvGrpSpPr>
          <p:grpSpPr>
            <a:xfrm>
              <a:off x="182470" y="503675"/>
              <a:ext cx="2817547" cy="2817544"/>
              <a:chOff x="7944476" y="4823836"/>
              <a:chExt cx="1629386" cy="1629384"/>
            </a:xfrm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A7C9E375-BA63-4763-BF26-F73F622A5CC1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130896A1-22F7-4D90-AD2A-71808EF057D1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110" name="グループ化 109">
                    <a:extLst>
                      <a:ext uri="{FF2B5EF4-FFF2-40B4-BE49-F238E27FC236}">
                        <a16:creationId xmlns:a16="http://schemas.microsoft.com/office/drawing/2014/main" id="{3EAAB553-7E18-452F-B16D-A69EAD0C60DA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112" name="楕円 111">
                      <a:extLst>
                        <a:ext uri="{FF2B5EF4-FFF2-40B4-BE49-F238E27FC236}">
                          <a16:creationId xmlns:a16="http://schemas.microsoft.com/office/drawing/2014/main" id="{F2CEB3A9-EC60-43A4-B699-3405230D4F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" name="楕円 112">
                      <a:extLst>
                        <a:ext uri="{FF2B5EF4-FFF2-40B4-BE49-F238E27FC236}">
                          <a16:creationId xmlns:a16="http://schemas.microsoft.com/office/drawing/2014/main" id="{0EC46C59-20AD-4BF5-BF80-19690AB2413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11" name="&quot;禁止&quot;マーク 110">
                    <a:extLst>
                      <a:ext uri="{FF2B5EF4-FFF2-40B4-BE49-F238E27FC236}">
                        <a16:creationId xmlns:a16="http://schemas.microsoft.com/office/drawing/2014/main" id="{09018E44-68AA-4778-B788-FE6BE7400D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9" name="&quot;禁止&quot;マーク 108">
                  <a:extLst>
                    <a:ext uri="{FF2B5EF4-FFF2-40B4-BE49-F238E27FC236}">
                      <a16:creationId xmlns:a16="http://schemas.microsoft.com/office/drawing/2014/main" id="{C9ECEE1B-9D48-481B-8B43-3D25707C599C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07" name="&quot;禁止&quot;マーク 106">
                <a:extLst>
                  <a:ext uri="{FF2B5EF4-FFF2-40B4-BE49-F238E27FC236}">
                    <a16:creationId xmlns:a16="http://schemas.microsoft.com/office/drawing/2014/main" id="{6319F097-2C91-47B6-92A9-3EFFC8555616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533F4288-FB6F-4FF4-BB05-0A368386DE74}"/>
                </a:ext>
              </a:extLst>
            </p:cNvPr>
            <p:cNvGrpSpPr/>
            <p:nvPr/>
          </p:nvGrpSpPr>
          <p:grpSpPr>
            <a:xfrm>
              <a:off x="951743" y="814236"/>
              <a:ext cx="1526938" cy="2196421"/>
              <a:chOff x="3961210" y="3822743"/>
              <a:chExt cx="1458829" cy="2098450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B62B5D3B-1EF6-4ABF-BE75-CF1DA7C76E84}"/>
                  </a:ext>
                </a:extLst>
              </p:cNvPr>
              <p:cNvGrpSpPr/>
              <p:nvPr/>
            </p:nvGrpSpPr>
            <p:grpSpPr>
              <a:xfrm>
                <a:off x="4685853" y="4383066"/>
                <a:ext cx="734186" cy="557170"/>
                <a:chOff x="3670300" y="2436460"/>
                <a:chExt cx="2553376" cy="1937744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50FEA456-123F-4BEB-BCCF-8A8EB4425508}"/>
                    </a:ext>
                  </a:extLst>
                </p:cNvPr>
                <p:cNvGrpSpPr/>
                <p:nvPr/>
              </p:nvGrpSpPr>
              <p:grpSpPr>
                <a:xfrm>
                  <a:off x="4301616" y="2436460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104" name="フローチャート : 磁気ディスク 55">
                    <a:extLst>
                      <a:ext uri="{FF2B5EF4-FFF2-40B4-BE49-F238E27FC236}">
                        <a16:creationId xmlns:a16="http://schemas.microsoft.com/office/drawing/2014/main" id="{F9F2C88E-3DBE-4BFD-B311-C850703062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円/楕円 56">
                    <a:extLst>
                      <a:ext uri="{FF2B5EF4-FFF2-40B4-BE49-F238E27FC236}">
                        <a16:creationId xmlns:a16="http://schemas.microsoft.com/office/drawing/2014/main" id="{D3BD8AB9-50B4-4403-80A0-168803E140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AAA4AD82-65DC-4923-9844-E8B7A2A6229D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100" name="グループ化 99">
                    <a:extLst>
                      <a:ext uri="{FF2B5EF4-FFF2-40B4-BE49-F238E27FC236}">
                        <a16:creationId xmlns:a16="http://schemas.microsoft.com/office/drawing/2014/main" id="{9D360F55-81E3-4131-BED3-60E7BA949721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102" name="フローチャート : 磁気ディスク 53">
                      <a:extLst>
                        <a:ext uri="{FF2B5EF4-FFF2-40B4-BE49-F238E27FC236}">
                          <a16:creationId xmlns:a16="http://schemas.microsoft.com/office/drawing/2014/main" id="{8977593B-F2DA-476D-8EBD-B2BBFFEB5E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" name="円/楕円 54">
                      <a:extLst>
                        <a:ext uri="{FF2B5EF4-FFF2-40B4-BE49-F238E27FC236}">
                          <a16:creationId xmlns:a16="http://schemas.microsoft.com/office/drawing/2014/main" id="{C9ADE750-BBFD-4DF9-A080-5E0910A8AD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1" name="大波 6">
                    <a:extLst>
                      <a:ext uri="{FF2B5EF4-FFF2-40B4-BE49-F238E27FC236}">
                        <a16:creationId xmlns:a16="http://schemas.microsoft.com/office/drawing/2014/main" id="{93564FC1-BDF7-40A2-88BB-729D1A4D13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E3B9A4B8-0CE7-41E5-8A3E-EA5FE461AB40}"/>
                    </a:ext>
                  </a:extLst>
                </p:cNvPr>
                <p:cNvGrpSpPr/>
                <p:nvPr/>
              </p:nvGrpSpPr>
              <p:grpSpPr>
                <a:xfrm>
                  <a:off x="367030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98" name="フローチャート : 磁気ディスク 49">
                    <a:extLst>
                      <a:ext uri="{FF2B5EF4-FFF2-40B4-BE49-F238E27FC236}">
                        <a16:creationId xmlns:a16="http://schemas.microsoft.com/office/drawing/2014/main" id="{F388E666-C5A9-4F2B-A9BF-77410D6359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円/楕円 50">
                    <a:extLst>
                      <a:ext uri="{FF2B5EF4-FFF2-40B4-BE49-F238E27FC236}">
                        <a16:creationId xmlns:a16="http://schemas.microsoft.com/office/drawing/2014/main" id="{80BB7874-5108-49C0-8144-8494D389FA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F3BEB07F-84CE-487C-9905-6177311CDED8}"/>
                  </a:ext>
                </a:extLst>
              </p:cNvPr>
              <p:cNvGrpSpPr/>
              <p:nvPr/>
            </p:nvGrpSpPr>
            <p:grpSpPr>
              <a:xfrm flipH="1">
                <a:off x="3961210" y="3822743"/>
                <a:ext cx="1178095" cy="2098450"/>
                <a:chOff x="2237125" y="2944633"/>
                <a:chExt cx="1178095" cy="2098450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D33472BD-8D52-478A-A22A-DF9180F33D9C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65866BDD-69BA-4CC0-B08C-A190E7DCE49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四角形: 角を丸くする 90">
                    <a:extLst>
                      <a:ext uri="{FF2B5EF4-FFF2-40B4-BE49-F238E27FC236}">
                        <a16:creationId xmlns:a16="http://schemas.microsoft.com/office/drawing/2014/main" id="{256CCE4B-5829-4F83-BDA0-4A18320C1A1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台形 91">
                    <a:extLst>
                      <a:ext uri="{FF2B5EF4-FFF2-40B4-BE49-F238E27FC236}">
                        <a16:creationId xmlns:a16="http://schemas.microsoft.com/office/drawing/2014/main" id="{52049EBC-85A7-4C90-9F87-C374285FDD8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台形 92">
                    <a:extLst>
                      <a:ext uri="{FF2B5EF4-FFF2-40B4-BE49-F238E27FC236}">
                        <a16:creationId xmlns:a16="http://schemas.microsoft.com/office/drawing/2014/main" id="{F9CC380A-A1EB-4276-9A53-029362C4786F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2C3814CB-CD3E-4AC3-8552-B3D2ECA214A4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0D0D6A4C-347D-4B54-BB87-728402AE5C93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151AC141-38F6-453A-B1D9-BA68959D30FF}"/>
                  </a:ext>
                </a:extLst>
              </p:cNvPr>
              <p:cNvGrpSpPr/>
              <p:nvPr/>
            </p:nvGrpSpPr>
            <p:grpSpPr>
              <a:xfrm>
                <a:off x="4206010" y="4175878"/>
                <a:ext cx="491993" cy="302197"/>
                <a:chOff x="2786904" y="4109854"/>
                <a:chExt cx="431446" cy="265007"/>
              </a:xfrm>
            </p:grpSpPr>
            <p:sp>
              <p:nvSpPr>
                <p:cNvPr id="83" name="月 82">
                  <a:extLst>
                    <a:ext uri="{FF2B5EF4-FFF2-40B4-BE49-F238E27FC236}">
                      <a16:creationId xmlns:a16="http://schemas.microsoft.com/office/drawing/2014/main" id="{6C4BA693-3773-4198-8280-1712A3785547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1F4ABDDF-3978-418B-8303-1D1CEEA757C5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71E3E45E-764E-4F68-A9FF-6CBD6125BF7D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A09F344F-5302-4AF0-8AC6-FB4954D56C67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40D159B3-1162-40EF-9344-F3104E5ADDAD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67B56225-F714-4555-807E-5B82340BF944}"/>
                </a:ext>
              </a:extLst>
            </p:cNvPr>
            <p:cNvSpPr/>
            <p:nvPr/>
          </p:nvSpPr>
          <p:spPr bwMode="auto">
            <a:xfrm rot="2700000">
              <a:off x="299168" y="1844959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6419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DED1B2F-8191-4180-9267-313FED9B7898}"/>
              </a:ext>
            </a:extLst>
          </p:cNvPr>
          <p:cNvSpPr txBox="1"/>
          <p:nvPr/>
        </p:nvSpPr>
        <p:spPr>
          <a:xfrm>
            <a:off x="396471" y="3880338"/>
            <a:ext cx="9119004" cy="261482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トイレットペーパーの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持ち去り禁止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B499EBC1-4AFB-43F8-B988-7B9AEDE18681}"/>
              </a:ext>
            </a:extLst>
          </p:cNvPr>
          <p:cNvGrpSpPr/>
          <p:nvPr/>
        </p:nvGrpSpPr>
        <p:grpSpPr>
          <a:xfrm>
            <a:off x="3234212" y="291829"/>
            <a:ext cx="3395188" cy="3395184"/>
            <a:chOff x="182470" y="503675"/>
            <a:chExt cx="2817547" cy="2817544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6CE88243-A13D-461B-BC7F-2763D38B7301}"/>
                </a:ext>
              </a:extLst>
            </p:cNvPr>
            <p:cNvGrpSpPr/>
            <p:nvPr/>
          </p:nvGrpSpPr>
          <p:grpSpPr>
            <a:xfrm>
              <a:off x="182470" y="503675"/>
              <a:ext cx="2817547" cy="2817544"/>
              <a:chOff x="7944476" y="4823836"/>
              <a:chExt cx="1629386" cy="1629384"/>
            </a:xfrm>
          </p:grpSpPr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AD0082DE-6C8F-4175-8779-5335A7D70BA7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4EAB2C23-2E5A-4D88-AA6A-1284CD1240A2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110" name="グループ化 109">
                    <a:extLst>
                      <a:ext uri="{FF2B5EF4-FFF2-40B4-BE49-F238E27FC236}">
                        <a16:creationId xmlns:a16="http://schemas.microsoft.com/office/drawing/2014/main" id="{8715228C-4287-42B4-92B4-AE0FCF89E10F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112" name="楕円 111">
                      <a:extLst>
                        <a:ext uri="{FF2B5EF4-FFF2-40B4-BE49-F238E27FC236}">
                          <a16:creationId xmlns:a16="http://schemas.microsoft.com/office/drawing/2014/main" id="{2AD66C68-75F6-444C-8813-63EABCE0DF1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3" name="楕円 112">
                      <a:extLst>
                        <a:ext uri="{FF2B5EF4-FFF2-40B4-BE49-F238E27FC236}">
                          <a16:creationId xmlns:a16="http://schemas.microsoft.com/office/drawing/2014/main" id="{00E8DAFB-7F05-47E3-BD96-51974655F0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11" name="&quot;禁止&quot;マーク 110">
                    <a:extLst>
                      <a:ext uri="{FF2B5EF4-FFF2-40B4-BE49-F238E27FC236}">
                        <a16:creationId xmlns:a16="http://schemas.microsoft.com/office/drawing/2014/main" id="{50031018-010F-46EE-AF6D-F2AD728C3F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9" name="&quot;禁止&quot;マーク 108">
                  <a:extLst>
                    <a:ext uri="{FF2B5EF4-FFF2-40B4-BE49-F238E27FC236}">
                      <a16:creationId xmlns:a16="http://schemas.microsoft.com/office/drawing/2014/main" id="{B0DBACF7-DD14-4470-8792-5F4B2E2A6035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07" name="&quot;禁止&quot;マーク 106">
                <a:extLst>
                  <a:ext uri="{FF2B5EF4-FFF2-40B4-BE49-F238E27FC236}">
                    <a16:creationId xmlns:a16="http://schemas.microsoft.com/office/drawing/2014/main" id="{FFDC3733-1E6C-4F45-8FBF-A7D6B65194A7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B0E23390-E40E-4025-A580-9736A1C3888D}"/>
                </a:ext>
              </a:extLst>
            </p:cNvPr>
            <p:cNvGrpSpPr/>
            <p:nvPr/>
          </p:nvGrpSpPr>
          <p:grpSpPr>
            <a:xfrm>
              <a:off x="951743" y="814236"/>
              <a:ext cx="1526938" cy="2196421"/>
              <a:chOff x="3961210" y="3822743"/>
              <a:chExt cx="1458829" cy="2098450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32DBA2DD-108B-4672-9744-B68EC4F86852}"/>
                  </a:ext>
                </a:extLst>
              </p:cNvPr>
              <p:cNvGrpSpPr/>
              <p:nvPr/>
            </p:nvGrpSpPr>
            <p:grpSpPr>
              <a:xfrm>
                <a:off x="4685853" y="4383066"/>
                <a:ext cx="734186" cy="557170"/>
                <a:chOff x="3670300" y="2436460"/>
                <a:chExt cx="2553376" cy="1937744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43330F69-F037-4899-9A74-4396E76264DA}"/>
                    </a:ext>
                  </a:extLst>
                </p:cNvPr>
                <p:cNvGrpSpPr/>
                <p:nvPr/>
              </p:nvGrpSpPr>
              <p:grpSpPr>
                <a:xfrm>
                  <a:off x="4301616" y="2436460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104" name="フローチャート : 磁気ディスク 55">
                    <a:extLst>
                      <a:ext uri="{FF2B5EF4-FFF2-40B4-BE49-F238E27FC236}">
                        <a16:creationId xmlns:a16="http://schemas.microsoft.com/office/drawing/2014/main" id="{EF1F8691-AF88-4F36-9697-B5F0561C1E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円/楕円 56">
                    <a:extLst>
                      <a:ext uri="{FF2B5EF4-FFF2-40B4-BE49-F238E27FC236}">
                        <a16:creationId xmlns:a16="http://schemas.microsoft.com/office/drawing/2014/main" id="{784A1D61-2E36-40DF-989B-51E44D7B9A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5A355E96-0342-4CD1-823C-DAFD51296592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100" name="グループ化 99">
                    <a:extLst>
                      <a:ext uri="{FF2B5EF4-FFF2-40B4-BE49-F238E27FC236}">
                        <a16:creationId xmlns:a16="http://schemas.microsoft.com/office/drawing/2014/main" id="{4534DAEB-2FA4-4C3B-AA76-67BFE1AFA6E3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102" name="フローチャート : 磁気ディスク 53">
                      <a:extLst>
                        <a:ext uri="{FF2B5EF4-FFF2-40B4-BE49-F238E27FC236}">
                          <a16:creationId xmlns:a16="http://schemas.microsoft.com/office/drawing/2014/main" id="{9FC33D97-CF53-40C9-BD5D-7A5D1976BF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" name="円/楕円 54">
                      <a:extLst>
                        <a:ext uri="{FF2B5EF4-FFF2-40B4-BE49-F238E27FC236}">
                          <a16:creationId xmlns:a16="http://schemas.microsoft.com/office/drawing/2014/main" id="{1C0AF985-4573-4FB9-8FB8-72DE3B3AC6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1" name="大波 6">
                    <a:extLst>
                      <a:ext uri="{FF2B5EF4-FFF2-40B4-BE49-F238E27FC236}">
                        <a16:creationId xmlns:a16="http://schemas.microsoft.com/office/drawing/2014/main" id="{02FB7D6C-6634-452F-8B11-1A22D80AC4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FD0A448B-73C2-4C46-893C-F713E2C2A9FE}"/>
                    </a:ext>
                  </a:extLst>
                </p:cNvPr>
                <p:cNvGrpSpPr/>
                <p:nvPr/>
              </p:nvGrpSpPr>
              <p:grpSpPr>
                <a:xfrm>
                  <a:off x="367030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98" name="フローチャート : 磁気ディスク 49">
                    <a:extLst>
                      <a:ext uri="{FF2B5EF4-FFF2-40B4-BE49-F238E27FC236}">
                        <a16:creationId xmlns:a16="http://schemas.microsoft.com/office/drawing/2014/main" id="{74CF46AF-5C4D-49E8-8213-06F8B06AE1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円/楕円 50">
                    <a:extLst>
                      <a:ext uri="{FF2B5EF4-FFF2-40B4-BE49-F238E27FC236}">
                        <a16:creationId xmlns:a16="http://schemas.microsoft.com/office/drawing/2014/main" id="{4DD6EB5E-A715-4072-A03E-E39B07BB8D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D261E546-605A-4AC8-9A88-EC31B20CD92B}"/>
                  </a:ext>
                </a:extLst>
              </p:cNvPr>
              <p:cNvGrpSpPr/>
              <p:nvPr/>
            </p:nvGrpSpPr>
            <p:grpSpPr>
              <a:xfrm flipH="1">
                <a:off x="3961210" y="3822743"/>
                <a:ext cx="1178095" cy="2098450"/>
                <a:chOff x="2237125" y="2944633"/>
                <a:chExt cx="1178095" cy="2098450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C606A54F-A287-4B1B-8252-7F59E4232BD9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0CBD7963-FB50-4985-9891-DAA855DE18A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四角形: 角を丸くする 90">
                    <a:extLst>
                      <a:ext uri="{FF2B5EF4-FFF2-40B4-BE49-F238E27FC236}">
                        <a16:creationId xmlns:a16="http://schemas.microsoft.com/office/drawing/2014/main" id="{CE2CFA0A-85D4-4652-8082-785D7D11AF8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台形 91">
                    <a:extLst>
                      <a:ext uri="{FF2B5EF4-FFF2-40B4-BE49-F238E27FC236}">
                        <a16:creationId xmlns:a16="http://schemas.microsoft.com/office/drawing/2014/main" id="{F41DAFA1-05D7-4AE9-B888-44A52750441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台形 92">
                    <a:extLst>
                      <a:ext uri="{FF2B5EF4-FFF2-40B4-BE49-F238E27FC236}">
                        <a16:creationId xmlns:a16="http://schemas.microsoft.com/office/drawing/2014/main" id="{490B4AF3-7B9B-44C0-9DCD-FF2DEB4BB456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C38101E7-6112-4C15-9792-4DD885360BC7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ECE5CC73-1B90-4089-AE1D-4890B3915813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12D9EB79-3B26-4675-BBC0-1399573D6B51}"/>
                  </a:ext>
                </a:extLst>
              </p:cNvPr>
              <p:cNvGrpSpPr/>
              <p:nvPr/>
            </p:nvGrpSpPr>
            <p:grpSpPr>
              <a:xfrm>
                <a:off x="4206010" y="4175878"/>
                <a:ext cx="491993" cy="302197"/>
                <a:chOff x="2786904" y="4109854"/>
                <a:chExt cx="431446" cy="265007"/>
              </a:xfrm>
            </p:grpSpPr>
            <p:sp>
              <p:nvSpPr>
                <p:cNvPr id="83" name="月 82">
                  <a:extLst>
                    <a:ext uri="{FF2B5EF4-FFF2-40B4-BE49-F238E27FC236}">
                      <a16:creationId xmlns:a16="http://schemas.microsoft.com/office/drawing/2014/main" id="{1A509D78-E22E-4480-AC32-EAE74C01017E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6E34ADF6-07EC-410A-ACC7-EA007AFB1F38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93800B95-F0FB-4DB2-8C42-1795195C03FA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B9E5AF75-AA54-41ED-B28F-2208B940B58D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949C0153-F2BA-43D6-8782-3F3B92993F04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2E735DBE-887C-45E0-A83E-85EAB7CD3384}"/>
                </a:ext>
              </a:extLst>
            </p:cNvPr>
            <p:cNvSpPr/>
            <p:nvPr/>
          </p:nvSpPr>
          <p:spPr bwMode="auto">
            <a:xfrm rot="2700000">
              <a:off x="299168" y="1844959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64131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895B464-08F5-4726-9E3A-77C45D1CDA42}"/>
              </a:ext>
            </a:extLst>
          </p:cNvPr>
          <p:cNvSpPr/>
          <p:nvPr/>
        </p:nvSpPr>
        <p:spPr>
          <a:xfrm>
            <a:off x="88345" y="100014"/>
            <a:ext cx="3069867" cy="665797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701E87A8-C098-4F3E-BD93-0738297FC46C}"/>
              </a:ext>
            </a:extLst>
          </p:cNvPr>
          <p:cNvSpPr txBox="1"/>
          <p:nvPr/>
        </p:nvSpPr>
        <p:spPr>
          <a:xfrm>
            <a:off x="3487235" y="728700"/>
            <a:ext cx="6065871" cy="564383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ペーパーの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持ち去り禁止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870E13CD-9B69-44DC-9950-5597E282B7F8}"/>
              </a:ext>
            </a:extLst>
          </p:cNvPr>
          <p:cNvGrpSpPr/>
          <p:nvPr/>
        </p:nvGrpSpPr>
        <p:grpSpPr>
          <a:xfrm>
            <a:off x="287961" y="2086636"/>
            <a:ext cx="2621021" cy="2621018"/>
            <a:chOff x="182470" y="503675"/>
            <a:chExt cx="2817547" cy="2817544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053EFB7D-67D0-4AE4-B85C-5CFD4F8EDB0C}"/>
                </a:ext>
              </a:extLst>
            </p:cNvPr>
            <p:cNvGrpSpPr/>
            <p:nvPr/>
          </p:nvGrpSpPr>
          <p:grpSpPr>
            <a:xfrm>
              <a:off x="182470" y="503675"/>
              <a:ext cx="2817547" cy="2817544"/>
              <a:chOff x="7944476" y="4823836"/>
              <a:chExt cx="1629386" cy="1629384"/>
            </a:xfrm>
          </p:grpSpPr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A3D48776-C81C-44BF-807E-69FE3E381D0E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C4A510F7-D13A-440A-8525-FD054C1C1FDB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111" name="グループ化 110">
                    <a:extLst>
                      <a:ext uri="{FF2B5EF4-FFF2-40B4-BE49-F238E27FC236}">
                        <a16:creationId xmlns:a16="http://schemas.microsoft.com/office/drawing/2014/main" id="{B0DF6812-D85A-492C-9348-84326346A8AA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113" name="楕円 112">
                      <a:extLst>
                        <a:ext uri="{FF2B5EF4-FFF2-40B4-BE49-F238E27FC236}">
                          <a16:creationId xmlns:a16="http://schemas.microsoft.com/office/drawing/2014/main" id="{A05134EC-AD77-4011-A3EF-CB2E6AB178D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" name="楕円 113">
                      <a:extLst>
                        <a:ext uri="{FF2B5EF4-FFF2-40B4-BE49-F238E27FC236}">
                          <a16:creationId xmlns:a16="http://schemas.microsoft.com/office/drawing/2014/main" id="{A1587E0D-EA6D-4585-989B-3D55C769C4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12" name="&quot;禁止&quot;マーク 111">
                    <a:extLst>
                      <a:ext uri="{FF2B5EF4-FFF2-40B4-BE49-F238E27FC236}">
                        <a16:creationId xmlns:a16="http://schemas.microsoft.com/office/drawing/2014/main" id="{8654D0F5-2DB7-4734-9EFA-620CA9FF8B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0" name="&quot;禁止&quot;マーク 109">
                  <a:extLst>
                    <a:ext uri="{FF2B5EF4-FFF2-40B4-BE49-F238E27FC236}">
                      <a16:creationId xmlns:a16="http://schemas.microsoft.com/office/drawing/2014/main" id="{545351D5-F1FA-4307-B2D0-92D9A3BD44A8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08" name="&quot;禁止&quot;マーク 107">
                <a:extLst>
                  <a:ext uri="{FF2B5EF4-FFF2-40B4-BE49-F238E27FC236}">
                    <a16:creationId xmlns:a16="http://schemas.microsoft.com/office/drawing/2014/main" id="{E048CAC3-082F-4DBF-BB04-CC0833A6B3D4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0F50726C-33E1-4298-BC3E-993A3DECD73A}"/>
                </a:ext>
              </a:extLst>
            </p:cNvPr>
            <p:cNvGrpSpPr/>
            <p:nvPr/>
          </p:nvGrpSpPr>
          <p:grpSpPr>
            <a:xfrm>
              <a:off x="951743" y="814236"/>
              <a:ext cx="1526938" cy="2196421"/>
              <a:chOff x="3961210" y="3822743"/>
              <a:chExt cx="1458829" cy="2098450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90DB9353-A03C-47FD-A9B3-9C74B095C9DE}"/>
                  </a:ext>
                </a:extLst>
              </p:cNvPr>
              <p:cNvGrpSpPr/>
              <p:nvPr/>
            </p:nvGrpSpPr>
            <p:grpSpPr>
              <a:xfrm>
                <a:off x="4685853" y="4383066"/>
                <a:ext cx="734186" cy="557170"/>
                <a:chOff x="3670300" y="2436460"/>
                <a:chExt cx="2553376" cy="1937744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46E98CF5-2103-4944-9C43-FF2FE06FEE18}"/>
                    </a:ext>
                  </a:extLst>
                </p:cNvPr>
                <p:cNvGrpSpPr/>
                <p:nvPr/>
              </p:nvGrpSpPr>
              <p:grpSpPr>
                <a:xfrm>
                  <a:off x="4301616" y="2436460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105" name="フローチャート : 磁気ディスク 55">
                    <a:extLst>
                      <a:ext uri="{FF2B5EF4-FFF2-40B4-BE49-F238E27FC236}">
                        <a16:creationId xmlns:a16="http://schemas.microsoft.com/office/drawing/2014/main" id="{8AA8C2E7-011F-4116-B5C2-42E14B3AD8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円/楕円 56">
                    <a:extLst>
                      <a:ext uri="{FF2B5EF4-FFF2-40B4-BE49-F238E27FC236}">
                        <a16:creationId xmlns:a16="http://schemas.microsoft.com/office/drawing/2014/main" id="{4E54004A-C3FD-454D-8C8B-1169464CB2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9C35DBBC-5C60-4EE4-867A-466451BF29E6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101" name="グループ化 100">
                    <a:extLst>
                      <a:ext uri="{FF2B5EF4-FFF2-40B4-BE49-F238E27FC236}">
                        <a16:creationId xmlns:a16="http://schemas.microsoft.com/office/drawing/2014/main" id="{412DCA1A-BAD8-4E0F-988E-1BE692406096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103" name="フローチャート : 磁気ディスク 53">
                      <a:extLst>
                        <a:ext uri="{FF2B5EF4-FFF2-40B4-BE49-F238E27FC236}">
                          <a16:creationId xmlns:a16="http://schemas.microsoft.com/office/drawing/2014/main" id="{8E4E9BB8-89CD-48B1-8327-BF9DA7574D3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" name="円/楕円 54">
                      <a:extLst>
                        <a:ext uri="{FF2B5EF4-FFF2-40B4-BE49-F238E27FC236}">
                          <a16:creationId xmlns:a16="http://schemas.microsoft.com/office/drawing/2014/main" id="{B1949D27-216D-46F3-85C1-10F6CEC500C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2" name="大波 6">
                    <a:extLst>
                      <a:ext uri="{FF2B5EF4-FFF2-40B4-BE49-F238E27FC236}">
                        <a16:creationId xmlns:a16="http://schemas.microsoft.com/office/drawing/2014/main" id="{09233013-1B7A-4D07-84FE-5343FFBEE7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4C3314FD-48A9-4583-A782-62AB96717BAC}"/>
                    </a:ext>
                  </a:extLst>
                </p:cNvPr>
                <p:cNvGrpSpPr/>
                <p:nvPr/>
              </p:nvGrpSpPr>
              <p:grpSpPr>
                <a:xfrm>
                  <a:off x="367030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99" name="フローチャート : 磁気ディスク 49">
                    <a:extLst>
                      <a:ext uri="{FF2B5EF4-FFF2-40B4-BE49-F238E27FC236}">
                        <a16:creationId xmlns:a16="http://schemas.microsoft.com/office/drawing/2014/main" id="{935568E1-33D3-4197-9EB3-39EC2E51BF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円/楕円 50">
                    <a:extLst>
                      <a:ext uri="{FF2B5EF4-FFF2-40B4-BE49-F238E27FC236}">
                        <a16:creationId xmlns:a16="http://schemas.microsoft.com/office/drawing/2014/main" id="{DE842B02-F298-4D15-96BC-484761BDD3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A788711D-10B2-406E-A425-BE3B79720D5B}"/>
                  </a:ext>
                </a:extLst>
              </p:cNvPr>
              <p:cNvGrpSpPr/>
              <p:nvPr/>
            </p:nvGrpSpPr>
            <p:grpSpPr>
              <a:xfrm flipH="1">
                <a:off x="3961210" y="3822743"/>
                <a:ext cx="1178095" cy="2098450"/>
                <a:chOff x="2237125" y="2944633"/>
                <a:chExt cx="1178095" cy="2098450"/>
              </a:xfrm>
            </p:grpSpPr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89F0B2BF-7D19-4DE9-B21D-1254A3B88461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E7F5B6E0-E0EE-4118-B942-31ECF381CC5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四角形: 角を丸くする 74">
                    <a:extLst>
                      <a:ext uri="{FF2B5EF4-FFF2-40B4-BE49-F238E27FC236}">
                        <a16:creationId xmlns:a16="http://schemas.microsoft.com/office/drawing/2014/main" id="{27D2CE0D-5467-48A3-9533-E83D84B09BF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台形 92">
                    <a:extLst>
                      <a:ext uri="{FF2B5EF4-FFF2-40B4-BE49-F238E27FC236}">
                        <a16:creationId xmlns:a16="http://schemas.microsoft.com/office/drawing/2014/main" id="{0D094A5B-8F12-4608-B6C3-979C5139715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台形 93">
                    <a:extLst>
                      <a:ext uri="{FF2B5EF4-FFF2-40B4-BE49-F238E27FC236}">
                        <a16:creationId xmlns:a16="http://schemas.microsoft.com/office/drawing/2014/main" id="{DB67072C-43AA-4660-8A58-28AB4744DE26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B0545CC7-13B6-49D7-8E25-95CE47E0CB11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DC778CAB-A719-497D-8006-EFBEE0F67E10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324FA405-44C5-4AA1-9AE8-1545834452A0}"/>
                  </a:ext>
                </a:extLst>
              </p:cNvPr>
              <p:cNvGrpSpPr/>
              <p:nvPr/>
            </p:nvGrpSpPr>
            <p:grpSpPr>
              <a:xfrm>
                <a:off x="4206010" y="4175878"/>
                <a:ext cx="491993" cy="302197"/>
                <a:chOff x="2786904" y="4109854"/>
                <a:chExt cx="431446" cy="265007"/>
              </a:xfrm>
            </p:grpSpPr>
            <p:sp>
              <p:nvSpPr>
                <p:cNvPr id="67" name="月 66">
                  <a:extLst>
                    <a:ext uri="{FF2B5EF4-FFF2-40B4-BE49-F238E27FC236}">
                      <a16:creationId xmlns:a16="http://schemas.microsoft.com/office/drawing/2014/main" id="{0BDC8365-8D53-435B-BA2F-A3903CC4F7FE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4BBA1ED6-10D7-42D6-94CB-8EF9C837B037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2C8D202B-B539-411E-83CF-C7147EBD2A96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BF308672-226E-4518-A26D-614DFD4A5B26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1A3C3572-B5DF-4288-9043-BE2CE4C4CC2A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43F79D3A-30F9-45AE-89C8-94B096809958}"/>
                </a:ext>
              </a:extLst>
            </p:cNvPr>
            <p:cNvSpPr/>
            <p:nvPr/>
          </p:nvSpPr>
          <p:spPr bwMode="auto">
            <a:xfrm rot="2700000">
              <a:off x="299168" y="1844959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73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895B464-08F5-4726-9E3A-77C45D1CDA42}"/>
              </a:ext>
            </a:extLst>
          </p:cNvPr>
          <p:cNvSpPr/>
          <p:nvPr/>
        </p:nvSpPr>
        <p:spPr>
          <a:xfrm>
            <a:off x="88345" y="100014"/>
            <a:ext cx="3069867" cy="665797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701E87A8-C098-4F3E-BD93-0738297FC46C}"/>
              </a:ext>
            </a:extLst>
          </p:cNvPr>
          <p:cNvSpPr txBox="1"/>
          <p:nvPr/>
        </p:nvSpPr>
        <p:spPr>
          <a:xfrm>
            <a:off x="3487235" y="1808820"/>
            <a:ext cx="6065871" cy="456371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トイレット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ペーパーの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持ち去り禁止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B9CBDF1C-2B77-4860-A078-08ED2511FF28}"/>
              </a:ext>
            </a:extLst>
          </p:cNvPr>
          <p:cNvSpPr txBox="1"/>
          <p:nvPr/>
        </p:nvSpPr>
        <p:spPr>
          <a:xfrm>
            <a:off x="3487235" y="485462"/>
            <a:ext cx="5981700" cy="83056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絶対やめて</a:t>
            </a:r>
            <a:r>
              <a:rPr lang="en-US" altLang="ja-JP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!!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F6604B2E-3B0E-4DF8-A0FC-25D2C3379321}"/>
              </a:ext>
            </a:extLst>
          </p:cNvPr>
          <p:cNvGrpSpPr/>
          <p:nvPr/>
        </p:nvGrpSpPr>
        <p:grpSpPr>
          <a:xfrm>
            <a:off x="287961" y="2086636"/>
            <a:ext cx="2621021" cy="2621018"/>
            <a:chOff x="182470" y="503675"/>
            <a:chExt cx="2817547" cy="2817544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2A337CC4-F5D8-4DD9-B9D8-3501AE312187}"/>
                </a:ext>
              </a:extLst>
            </p:cNvPr>
            <p:cNvGrpSpPr/>
            <p:nvPr/>
          </p:nvGrpSpPr>
          <p:grpSpPr>
            <a:xfrm>
              <a:off x="182470" y="503675"/>
              <a:ext cx="2817547" cy="2817544"/>
              <a:chOff x="7944476" y="4823836"/>
              <a:chExt cx="1629386" cy="1629384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FFE7E97A-6BAF-40BF-A2F1-AD0CBE1FE211}"/>
                  </a:ext>
                </a:extLst>
              </p:cNvPr>
              <p:cNvGrpSpPr/>
              <p:nvPr/>
            </p:nvGrpSpPr>
            <p:grpSpPr>
              <a:xfrm>
                <a:off x="7944476" y="4823836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CD8EFC5A-ADD8-4389-B9B6-3F6561B99381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59" name="グループ化 58">
                    <a:extLst>
                      <a:ext uri="{FF2B5EF4-FFF2-40B4-BE49-F238E27FC236}">
                        <a16:creationId xmlns:a16="http://schemas.microsoft.com/office/drawing/2014/main" id="{8822DA6C-765D-4A80-9F06-519BDB6BFADB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77" name="楕円 76">
                      <a:extLst>
                        <a:ext uri="{FF2B5EF4-FFF2-40B4-BE49-F238E27FC236}">
                          <a16:creationId xmlns:a16="http://schemas.microsoft.com/office/drawing/2014/main" id="{81898B1B-57FB-482D-BA6F-524DDDAE61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" name="楕円 77">
                      <a:extLst>
                        <a:ext uri="{FF2B5EF4-FFF2-40B4-BE49-F238E27FC236}">
                          <a16:creationId xmlns:a16="http://schemas.microsoft.com/office/drawing/2014/main" id="{C1C4781F-4ACA-4F91-BD02-7082093A46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76" name="&quot;禁止&quot;マーク 75">
                    <a:extLst>
                      <a:ext uri="{FF2B5EF4-FFF2-40B4-BE49-F238E27FC236}">
                        <a16:creationId xmlns:a16="http://schemas.microsoft.com/office/drawing/2014/main" id="{2FA818DD-38F5-47BC-A389-BC4C91F05B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8" name="&quot;禁止&quot;マーク 57">
                  <a:extLst>
                    <a:ext uri="{FF2B5EF4-FFF2-40B4-BE49-F238E27FC236}">
                      <a16:creationId xmlns:a16="http://schemas.microsoft.com/office/drawing/2014/main" id="{8786FAC1-7018-4766-8C6F-91B30CC3FB52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6" name="&quot;禁止&quot;マーク 55">
                <a:extLst>
                  <a:ext uri="{FF2B5EF4-FFF2-40B4-BE49-F238E27FC236}">
                    <a16:creationId xmlns:a16="http://schemas.microsoft.com/office/drawing/2014/main" id="{36DAE44C-9E92-4273-A378-A36DDBF86CF5}"/>
                  </a:ext>
                </a:extLst>
              </p:cNvPr>
              <p:cNvSpPr/>
              <p:nvPr/>
            </p:nvSpPr>
            <p:spPr bwMode="auto">
              <a:xfrm>
                <a:off x="7981036" y="4860397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21D85655-8D29-4A31-809D-B745978EE16F}"/>
                </a:ext>
              </a:extLst>
            </p:cNvPr>
            <p:cNvGrpSpPr/>
            <p:nvPr/>
          </p:nvGrpSpPr>
          <p:grpSpPr>
            <a:xfrm>
              <a:off x="951743" y="814236"/>
              <a:ext cx="1526938" cy="2196421"/>
              <a:chOff x="3961210" y="3822743"/>
              <a:chExt cx="1458829" cy="2098450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B808D6F6-6F32-45BE-B444-E1EAD1D50D7F}"/>
                  </a:ext>
                </a:extLst>
              </p:cNvPr>
              <p:cNvGrpSpPr/>
              <p:nvPr/>
            </p:nvGrpSpPr>
            <p:grpSpPr>
              <a:xfrm>
                <a:off x="4685853" y="4383066"/>
                <a:ext cx="734186" cy="557170"/>
                <a:chOff x="3670300" y="2436460"/>
                <a:chExt cx="2553376" cy="1937744"/>
              </a:xfrm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3ED968BC-A392-4746-BFDC-206894864F02}"/>
                    </a:ext>
                  </a:extLst>
                </p:cNvPr>
                <p:cNvGrpSpPr/>
                <p:nvPr/>
              </p:nvGrpSpPr>
              <p:grpSpPr>
                <a:xfrm>
                  <a:off x="4301616" y="2436460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53" name="フローチャート : 磁気ディスク 55">
                    <a:extLst>
                      <a:ext uri="{FF2B5EF4-FFF2-40B4-BE49-F238E27FC236}">
                        <a16:creationId xmlns:a16="http://schemas.microsoft.com/office/drawing/2014/main" id="{0002E891-07D2-4EB6-AD99-612AF61114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円/楕円 56">
                    <a:extLst>
                      <a:ext uri="{FF2B5EF4-FFF2-40B4-BE49-F238E27FC236}">
                        <a16:creationId xmlns:a16="http://schemas.microsoft.com/office/drawing/2014/main" id="{9F894043-2F95-4E99-8D18-B66F3509B3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50F7950F-6DB4-4425-99F6-810FCE30734B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49" name="グループ化 48">
                    <a:extLst>
                      <a:ext uri="{FF2B5EF4-FFF2-40B4-BE49-F238E27FC236}">
                        <a16:creationId xmlns:a16="http://schemas.microsoft.com/office/drawing/2014/main" id="{FFF0075E-09CC-4C97-BF4A-B2C13AC00F46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51" name="フローチャート : 磁気ディスク 53">
                      <a:extLst>
                        <a:ext uri="{FF2B5EF4-FFF2-40B4-BE49-F238E27FC236}">
                          <a16:creationId xmlns:a16="http://schemas.microsoft.com/office/drawing/2014/main" id="{7C46BB23-768E-4E9E-A790-1E6A1D8A9F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" name="円/楕円 54">
                      <a:extLst>
                        <a:ext uri="{FF2B5EF4-FFF2-40B4-BE49-F238E27FC236}">
                          <a16:creationId xmlns:a16="http://schemas.microsoft.com/office/drawing/2014/main" id="{47D62842-BF11-4ACD-881D-BE47DC971F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0" name="大波 6">
                    <a:extLst>
                      <a:ext uri="{FF2B5EF4-FFF2-40B4-BE49-F238E27FC236}">
                        <a16:creationId xmlns:a16="http://schemas.microsoft.com/office/drawing/2014/main" id="{75E76B59-72EE-4BDB-BAC5-388639A07A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" name="グループ化 45">
                  <a:extLst>
                    <a:ext uri="{FF2B5EF4-FFF2-40B4-BE49-F238E27FC236}">
                      <a16:creationId xmlns:a16="http://schemas.microsoft.com/office/drawing/2014/main" id="{28F06EA2-2DC2-4FB2-BD78-B37C90AD86C6}"/>
                    </a:ext>
                  </a:extLst>
                </p:cNvPr>
                <p:cNvGrpSpPr/>
                <p:nvPr/>
              </p:nvGrpSpPr>
              <p:grpSpPr>
                <a:xfrm>
                  <a:off x="367030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47" name="フローチャート : 磁気ディスク 49">
                    <a:extLst>
                      <a:ext uri="{FF2B5EF4-FFF2-40B4-BE49-F238E27FC236}">
                        <a16:creationId xmlns:a16="http://schemas.microsoft.com/office/drawing/2014/main" id="{68C2E9D4-9DBD-420A-BAED-2C62A09F74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円/楕円 50">
                    <a:extLst>
                      <a:ext uri="{FF2B5EF4-FFF2-40B4-BE49-F238E27FC236}">
                        <a16:creationId xmlns:a16="http://schemas.microsoft.com/office/drawing/2014/main" id="{D4E153E4-79C2-40AB-8D17-4CFC53B25F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EA056F89-CBFF-4F73-B108-74B9A6F4691B}"/>
                  </a:ext>
                </a:extLst>
              </p:cNvPr>
              <p:cNvGrpSpPr/>
              <p:nvPr/>
            </p:nvGrpSpPr>
            <p:grpSpPr>
              <a:xfrm flipH="1">
                <a:off x="3961210" y="3822743"/>
                <a:ext cx="1178095" cy="2098450"/>
                <a:chOff x="2237125" y="2944633"/>
                <a:chExt cx="1178095" cy="2098450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A10AD4EF-A4C3-4F35-A748-7E344053A9B7}"/>
                    </a:ext>
                  </a:extLst>
                </p:cNvPr>
                <p:cNvGrpSpPr/>
                <p:nvPr/>
              </p:nvGrpSpPr>
              <p:grpSpPr>
                <a:xfrm flipH="1">
                  <a:off x="2519586" y="2944633"/>
                  <a:ext cx="895634" cy="2098450"/>
                  <a:chOff x="-2539276" y="4813127"/>
                  <a:chExt cx="1194657" cy="2799054"/>
                </a:xfrm>
              </p:grpSpPr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2695A8DF-3676-4938-B96F-015F464BCAF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260104" y="4813127"/>
                    <a:ext cx="915485" cy="1057564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DE493A34-6A16-40C3-A34B-C2E3B34CCDA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2066670" y="5907015"/>
                    <a:ext cx="500773" cy="10871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台形 37">
                    <a:extLst>
                      <a:ext uri="{FF2B5EF4-FFF2-40B4-BE49-F238E27FC236}">
                        <a16:creationId xmlns:a16="http://schemas.microsoft.com/office/drawing/2014/main" id="{C6DECDA1-04AA-4281-936E-6A6369C1738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-1925778" y="5808122"/>
                    <a:ext cx="254908" cy="278731"/>
                  </a:xfrm>
                  <a:prstGeom prst="trapezoid">
                    <a:avLst>
                      <a:gd name="adj" fmla="val 16563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台形 38">
                    <a:extLst>
                      <a:ext uri="{FF2B5EF4-FFF2-40B4-BE49-F238E27FC236}">
                        <a16:creationId xmlns:a16="http://schemas.microsoft.com/office/drawing/2014/main" id="{4BE50A41-2467-4B01-B25F-3C2984E04798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-1678450" y="6713605"/>
                    <a:ext cx="275827" cy="898576"/>
                  </a:xfrm>
                  <a:prstGeom prst="trapezoid">
                    <a:avLst>
                      <a:gd name="adj" fmla="val 26735"/>
                    </a:avLst>
                  </a:pr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E98E8F42-C130-4622-82AD-6DBA376C09C8}"/>
                      </a:ext>
                    </a:extLst>
                  </p:cNvPr>
                  <p:cNvSpPr/>
                  <p:nvPr/>
                </p:nvSpPr>
                <p:spPr bwMode="auto">
                  <a:xfrm rot="13500000" flipH="1">
                    <a:off x="-2311108" y="6701563"/>
                    <a:ext cx="413538" cy="869874"/>
                  </a:xfrm>
                  <a:custGeom>
                    <a:avLst/>
                    <a:gdLst>
                      <a:gd name="connsiteX0" fmla="*/ 0 w 420127"/>
                      <a:gd name="connsiteY0" fmla="*/ 737088 h 869873"/>
                      <a:gd name="connsiteX1" fmla="*/ 229992 w 420127"/>
                      <a:gd name="connsiteY1" fmla="*/ 869873 h 869873"/>
                      <a:gd name="connsiteX2" fmla="*/ 413538 w 420127"/>
                      <a:gd name="connsiteY2" fmla="*/ 488722 h 869873"/>
                      <a:gd name="connsiteX3" fmla="*/ 420127 w 420127"/>
                      <a:gd name="connsiteY3" fmla="*/ 488722 h 869873"/>
                      <a:gd name="connsiteX4" fmla="*/ 395310 w 420127"/>
                      <a:gd name="connsiteY4" fmla="*/ 0 h 869873"/>
                      <a:gd name="connsiteX5" fmla="*/ 261524 w 420127"/>
                      <a:gd name="connsiteY5" fmla="*/ 0 h 869873"/>
                      <a:gd name="connsiteX6" fmla="*/ 242128 w 420127"/>
                      <a:gd name="connsiteY6" fmla="*/ 381962 h 869873"/>
                      <a:gd name="connsiteX0" fmla="*/ 0 w 413538"/>
                      <a:gd name="connsiteY0" fmla="*/ 737088 h 869873"/>
                      <a:gd name="connsiteX1" fmla="*/ 229992 w 413538"/>
                      <a:gd name="connsiteY1" fmla="*/ 869873 h 869873"/>
                      <a:gd name="connsiteX2" fmla="*/ 413538 w 413538"/>
                      <a:gd name="connsiteY2" fmla="*/ 488722 h 869873"/>
                      <a:gd name="connsiteX3" fmla="*/ 395310 w 413538"/>
                      <a:gd name="connsiteY3" fmla="*/ 0 h 869873"/>
                      <a:gd name="connsiteX4" fmla="*/ 261524 w 413538"/>
                      <a:gd name="connsiteY4" fmla="*/ 0 h 869873"/>
                      <a:gd name="connsiteX5" fmla="*/ 242128 w 413538"/>
                      <a:gd name="connsiteY5" fmla="*/ 381962 h 869873"/>
                      <a:gd name="connsiteX6" fmla="*/ 0 w 413538"/>
                      <a:gd name="connsiteY6" fmla="*/ 737088 h 869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3538" h="869873">
                        <a:moveTo>
                          <a:pt x="0" y="737088"/>
                        </a:moveTo>
                        <a:lnTo>
                          <a:pt x="229992" y="869873"/>
                        </a:lnTo>
                        <a:lnTo>
                          <a:pt x="413538" y="488722"/>
                        </a:lnTo>
                        <a:lnTo>
                          <a:pt x="395310" y="0"/>
                        </a:lnTo>
                        <a:lnTo>
                          <a:pt x="261524" y="0"/>
                        </a:lnTo>
                        <a:lnTo>
                          <a:pt x="242128" y="381962"/>
                        </a:lnTo>
                        <a:lnTo>
                          <a:pt x="0" y="73708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2CC5F26E-AAB9-4488-A669-2632E08901D9}"/>
                    </a:ext>
                  </a:extLst>
                </p:cNvPr>
                <p:cNvSpPr/>
                <p:nvPr/>
              </p:nvSpPr>
              <p:spPr bwMode="auto">
                <a:xfrm rot="16991981">
                  <a:off x="2312805" y="3695379"/>
                  <a:ext cx="434807" cy="586168"/>
                </a:xfrm>
                <a:custGeom>
                  <a:avLst/>
                  <a:gdLst>
                    <a:gd name="connsiteX0" fmla="*/ 433296 w 434807"/>
                    <a:gd name="connsiteY0" fmla="*/ 490865 h 586168"/>
                    <a:gd name="connsiteX1" fmla="*/ 421245 w 434807"/>
                    <a:gd name="connsiteY1" fmla="*/ 550799 h 586168"/>
                    <a:gd name="connsiteX2" fmla="*/ 310410 w 434807"/>
                    <a:gd name="connsiteY2" fmla="*/ 572607 h 586168"/>
                    <a:gd name="connsiteX3" fmla="*/ 34190 w 434807"/>
                    <a:gd name="connsiteY3" fmla="*/ 387212 h 586168"/>
                    <a:gd name="connsiteX4" fmla="*/ 331 w 434807"/>
                    <a:gd name="connsiteY4" fmla="*/ 336311 h 586168"/>
                    <a:gd name="connsiteX5" fmla="*/ 278 w 434807"/>
                    <a:gd name="connsiteY5" fmla="*/ 310939 h 586168"/>
                    <a:gd name="connsiteX6" fmla="*/ 0 w 434807"/>
                    <a:gd name="connsiteY6" fmla="*/ 309562 h 586168"/>
                    <a:gd name="connsiteX7" fmla="*/ 0 w 434807"/>
                    <a:gd name="connsiteY7" fmla="*/ 79875 h 586168"/>
                    <a:gd name="connsiteX8" fmla="*/ 79875 w 434807"/>
                    <a:gd name="connsiteY8" fmla="*/ 0 h 586168"/>
                    <a:gd name="connsiteX9" fmla="*/ 159750 w 434807"/>
                    <a:gd name="connsiteY9" fmla="*/ 79875 h 586168"/>
                    <a:gd name="connsiteX10" fmla="*/ 159750 w 434807"/>
                    <a:gd name="connsiteY10" fmla="*/ 279090 h 586168"/>
                    <a:gd name="connsiteX11" fmla="*/ 399437 w 434807"/>
                    <a:gd name="connsiteY11" fmla="*/ 439964 h 586168"/>
                    <a:gd name="connsiteX12" fmla="*/ 433296 w 434807"/>
                    <a:gd name="connsiteY12" fmla="*/ 490865 h 586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4807" h="586168">
                      <a:moveTo>
                        <a:pt x="433296" y="490865"/>
                      </a:moveTo>
                      <a:cubicBezTo>
                        <a:pt x="437243" y="510922"/>
                        <a:pt x="433538" y="532485"/>
                        <a:pt x="421245" y="550799"/>
                      </a:cubicBezTo>
                      <a:cubicBezTo>
                        <a:pt x="396661" y="587428"/>
                        <a:pt x="347039" y="597191"/>
                        <a:pt x="310410" y="572607"/>
                      </a:cubicBezTo>
                      <a:lnTo>
                        <a:pt x="34190" y="387212"/>
                      </a:lnTo>
                      <a:cubicBezTo>
                        <a:pt x="15875" y="374920"/>
                        <a:pt x="4278" y="356368"/>
                        <a:pt x="331" y="336311"/>
                      </a:cubicBezTo>
                      <a:lnTo>
                        <a:pt x="278" y="310939"/>
                      </a:lnTo>
                      <a:lnTo>
                        <a:pt x="0" y="309562"/>
                      </a:lnTo>
                      <a:lnTo>
                        <a:pt x="0" y="79875"/>
                      </a:lnTo>
                      <a:cubicBezTo>
                        <a:pt x="0" y="35761"/>
                        <a:pt x="35761" y="0"/>
                        <a:pt x="79875" y="0"/>
                      </a:cubicBezTo>
                      <a:cubicBezTo>
                        <a:pt x="123989" y="0"/>
                        <a:pt x="159750" y="35761"/>
                        <a:pt x="159750" y="79875"/>
                      </a:cubicBezTo>
                      <a:lnTo>
                        <a:pt x="159750" y="279090"/>
                      </a:lnTo>
                      <a:lnTo>
                        <a:pt x="399437" y="439964"/>
                      </a:lnTo>
                      <a:cubicBezTo>
                        <a:pt x="417751" y="452256"/>
                        <a:pt x="429350" y="470808"/>
                        <a:pt x="433296" y="49086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AB199220-EA99-4EB3-BEE3-D24DCBE5B2D0}"/>
                  </a:ext>
                </a:extLst>
              </p:cNvPr>
              <p:cNvGrpSpPr/>
              <p:nvPr/>
            </p:nvGrpSpPr>
            <p:grpSpPr>
              <a:xfrm>
                <a:off x="4206010" y="4175878"/>
                <a:ext cx="491993" cy="302197"/>
                <a:chOff x="2786904" y="4109854"/>
                <a:chExt cx="431446" cy="265007"/>
              </a:xfrm>
            </p:grpSpPr>
            <p:sp>
              <p:nvSpPr>
                <p:cNvPr id="29" name="月 28">
                  <a:extLst>
                    <a:ext uri="{FF2B5EF4-FFF2-40B4-BE49-F238E27FC236}">
                      <a16:creationId xmlns:a16="http://schemas.microsoft.com/office/drawing/2014/main" id="{A5A0C2A1-16E8-4E44-A862-5F7F90997CEE}"/>
                    </a:ext>
                  </a:extLst>
                </p:cNvPr>
                <p:cNvSpPr/>
                <p:nvPr/>
              </p:nvSpPr>
              <p:spPr bwMode="auto">
                <a:xfrm rot="14400000">
                  <a:off x="3040190" y="4286044"/>
                  <a:ext cx="45719" cy="131916"/>
                </a:xfrm>
                <a:prstGeom prst="moon">
                  <a:avLst>
                    <a:gd name="adj" fmla="val 7494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34CC1D68-69C0-43D4-AE89-981D779F243F}"/>
                    </a:ext>
                  </a:extLst>
                </p:cNvPr>
                <p:cNvSpPr/>
                <p:nvPr/>
              </p:nvSpPr>
              <p:spPr bwMode="auto">
                <a:xfrm>
                  <a:off x="2788298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C14150D6-DDCD-467E-89F8-07BA0D8B28B4}"/>
                    </a:ext>
                  </a:extLst>
                </p:cNvPr>
                <p:cNvSpPr/>
                <p:nvPr/>
              </p:nvSpPr>
              <p:spPr bwMode="auto">
                <a:xfrm>
                  <a:off x="2786904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AE34B851-2BFE-4146-9551-8E8B9DC689E4}"/>
                    </a:ext>
                  </a:extLst>
                </p:cNvPr>
                <p:cNvSpPr/>
                <p:nvPr/>
              </p:nvSpPr>
              <p:spPr bwMode="auto">
                <a:xfrm>
                  <a:off x="3038329" y="4109854"/>
                  <a:ext cx="180021" cy="98685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BF656AFD-8637-47CD-A93C-EDE07DA276B6}"/>
                    </a:ext>
                  </a:extLst>
                </p:cNvPr>
                <p:cNvSpPr/>
                <p:nvPr/>
              </p:nvSpPr>
              <p:spPr bwMode="auto">
                <a:xfrm>
                  <a:off x="3036935" y="4109855"/>
                  <a:ext cx="83401" cy="45719"/>
                </a:xfrm>
                <a:custGeom>
                  <a:avLst/>
                  <a:gdLst>
                    <a:gd name="connsiteX0" fmla="*/ 10186 w 619508"/>
                    <a:gd name="connsiteY0" fmla="*/ 0 h 247430"/>
                    <a:gd name="connsiteX1" fmla="*/ 609322 w 619508"/>
                    <a:gd name="connsiteY1" fmla="*/ 0 h 247430"/>
                    <a:gd name="connsiteX2" fmla="*/ 619508 w 619508"/>
                    <a:gd name="connsiteY2" fmla="*/ 34656 h 247430"/>
                    <a:gd name="connsiteX3" fmla="*/ 309754 w 619508"/>
                    <a:gd name="connsiteY3" fmla="*/ 247430 h 247430"/>
                    <a:gd name="connsiteX4" fmla="*/ 0 w 619508"/>
                    <a:gd name="connsiteY4" fmla="*/ 34656 h 247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9508" h="247430">
                      <a:moveTo>
                        <a:pt x="10186" y="0"/>
                      </a:moveTo>
                      <a:lnTo>
                        <a:pt x="609322" y="0"/>
                      </a:lnTo>
                      <a:lnTo>
                        <a:pt x="619508" y="34656"/>
                      </a:lnTo>
                      <a:cubicBezTo>
                        <a:pt x="619508" y="152168"/>
                        <a:pt x="480826" y="247430"/>
                        <a:pt x="309754" y="247430"/>
                      </a:cubicBezTo>
                      <a:cubicBezTo>
                        <a:pt x="138682" y="247430"/>
                        <a:pt x="0" y="152168"/>
                        <a:pt x="0" y="3465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1244CEE-A6B7-4077-95A5-DF0DA35A711A}"/>
                </a:ext>
              </a:extLst>
            </p:cNvPr>
            <p:cNvSpPr/>
            <p:nvPr/>
          </p:nvSpPr>
          <p:spPr bwMode="auto">
            <a:xfrm rot="2700000">
              <a:off x="299168" y="1844959"/>
              <a:ext cx="2601096" cy="163205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839011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popc87_トイレットペーパーの持ち去り禁止</dc:title>
  <dc:subject>popc87_トイレットペーパーの持ち去り禁止</dc:subject>
  <dc:creator>でじけろお</dc:creator>
  <cp:lastModifiedBy/>
  <cp:revision>1</cp:revision>
  <dcterms:created xsi:type="dcterms:W3CDTF">2014-07-30T05:46:34Z</dcterms:created>
  <dcterms:modified xsi:type="dcterms:W3CDTF">2021-05-22T17:26:36Z</dcterms:modified>
  <cp:version>1</cp:version>
</cp:coreProperties>
</file>